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62" r:id="rId6"/>
    <p:sldId id="275" r:id="rId7"/>
    <p:sldId id="292" r:id="rId8"/>
    <p:sldId id="293" r:id="rId9"/>
    <p:sldId id="264" r:id="rId10"/>
    <p:sldId id="295" r:id="rId11"/>
    <p:sldId id="296" r:id="rId12"/>
    <p:sldId id="297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F00"/>
    <a:srgbClr val="000644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81C5FC-7026-4826-8D17-F614554A7287}" v="37" dt="2022-10-12T09:11:39.033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602" autoAdjust="0"/>
  </p:normalViewPr>
  <p:slideViewPr>
    <p:cSldViewPr snapToGrid="0">
      <p:cViewPr varScale="1">
        <p:scale>
          <a:sx n="70" d="100"/>
          <a:sy n="70" d="100"/>
        </p:scale>
        <p:origin x="112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5381C5FC-7026-4826-8D17-F614554A7287}"/>
    <pc:docChg chg="undo custSel addSld delSld modSld sldOrd">
      <pc:chgData name="Thomas Noordeloos" userId="df9f46e9-7760-4f6a-814f-9e8180d7b46a" providerId="ADAL" clId="{5381C5FC-7026-4826-8D17-F614554A7287}" dt="2022-10-12T09:50:40.033" v="410" actId="5793"/>
      <pc:docMkLst>
        <pc:docMk/>
      </pc:docMkLst>
      <pc:sldChg chg="modSp add del mod">
        <pc:chgData name="Thomas Noordeloos" userId="df9f46e9-7760-4f6a-814f-9e8180d7b46a" providerId="ADAL" clId="{5381C5FC-7026-4826-8D17-F614554A7287}" dt="2022-10-12T09:50:40.033" v="410" actId="5793"/>
        <pc:sldMkLst>
          <pc:docMk/>
          <pc:sldMk cId="2859079353" sldId="256"/>
        </pc:sldMkLst>
        <pc:spChg chg="mod">
          <ac:chgData name="Thomas Noordeloos" userId="df9f46e9-7760-4f6a-814f-9e8180d7b46a" providerId="ADAL" clId="{5381C5FC-7026-4826-8D17-F614554A7287}" dt="2022-10-12T09:50:40.033" v="410" actId="5793"/>
          <ac:spMkLst>
            <pc:docMk/>
            <pc:sldMk cId="2859079353" sldId="256"/>
            <ac:spMk id="6" creationId="{81B96BA2-902A-4078-8942-E8A2417A9A29}"/>
          </ac:spMkLst>
        </pc:spChg>
        <pc:graphicFrameChg chg="mod modGraphic">
          <ac:chgData name="Thomas Noordeloos" userId="df9f46e9-7760-4f6a-814f-9e8180d7b46a" providerId="ADAL" clId="{5381C5FC-7026-4826-8D17-F614554A7287}" dt="2022-10-12T08:50:20.997" v="5" actId="108"/>
          <ac:graphicFrameMkLst>
            <pc:docMk/>
            <pc:sldMk cId="2859079353" sldId="256"/>
            <ac:graphicFrameMk id="7" creationId="{E301E4D4-09EB-42FE-AC70-36D3DFBAE62B}"/>
          </ac:graphicFrameMkLst>
        </pc:graphicFrameChg>
      </pc:sldChg>
      <pc:sldChg chg="modSp mod">
        <pc:chgData name="Thomas Noordeloos" userId="df9f46e9-7760-4f6a-814f-9e8180d7b46a" providerId="ADAL" clId="{5381C5FC-7026-4826-8D17-F614554A7287}" dt="2022-10-12T08:52:03.556" v="67" actId="20577"/>
        <pc:sldMkLst>
          <pc:docMk/>
          <pc:sldMk cId="2213801107" sldId="262"/>
        </pc:sldMkLst>
        <pc:spChg chg="mod">
          <ac:chgData name="Thomas Noordeloos" userId="df9f46e9-7760-4f6a-814f-9e8180d7b46a" providerId="ADAL" clId="{5381C5FC-7026-4826-8D17-F614554A7287}" dt="2022-10-12T08:52:03.556" v="67" actId="20577"/>
          <ac:spMkLst>
            <pc:docMk/>
            <pc:sldMk cId="2213801107" sldId="262"/>
            <ac:spMk id="8" creationId="{00000000-0000-0000-0000-000000000000}"/>
          </ac:spMkLst>
        </pc:spChg>
      </pc:sldChg>
      <pc:sldChg chg="del">
        <pc:chgData name="Thomas Noordeloos" userId="df9f46e9-7760-4f6a-814f-9e8180d7b46a" providerId="ADAL" clId="{5381C5FC-7026-4826-8D17-F614554A7287}" dt="2022-10-12T08:53:19.672" v="87" actId="47"/>
        <pc:sldMkLst>
          <pc:docMk/>
          <pc:sldMk cId="1625894897" sldId="263"/>
        </pc:sldMkLst>
      </pc:sldChg>
      <pc:sldChg chg="addSp delSp modSp mod delAnim">
        <pc:chgData name="Thomas Noordeloos" userId="df9f46e9-7760-4f6a-814f-9e8180d7b46a" providerId="ADAL" clId="{5381C5FC-7026-4826-8D17-F614554A7287}" dt="2022-10-12T09:03:27.650" v="152" actId="1076"/>
        <pc:sldMkLst>
          <pc:docMk/>
          <pc:sldMk cId="2653573735" sldId="264"/>
        </pc:sldMkLst>
        <pc:spChg chg="mod">
          <ac:chgData name="Thomas Noordeloos" userId="df9f46e9-7760-4f6a-814f-9e8180d7b46a" providerId="ADAL" clId="{5381C5FC-7026-4826-8D17-F614554A7287}" dt="2022-10-12T09:03:25.305" v="151" actId="1076"/>
          <ac:spMkLst>
            <pc:docMk/>
            <pc:sldMk cId="2653573735" sldId="264"/>
            <ac:spMk id="2" creationId="{00000000-0000-0000-0000-000000000000}"/>
          </ac:spMkLst>
        </pc:spChg>
        <pc:spChg chg="del">
          <ac:chgData name="Thomas Noordeloos" userId="df9f46e9-7760-4f6a-814f-9e8180d7b46a" providerId="ADAL" clId="{5381C5FC-7026-4826-8D17-F614554A7287}" dt="2022-10-12T09:02:52.458" v="142" actId="478"/>
          <ac:spMkLst>
            <pc:docMk/>
            <pc:sldMk cId="2653573735" sldId="264"/>
            <ac:spMk id="4" creationId="{00000000-0000-0000-0000-000000000000}"/>
          </ac:spMkLst>
        </pc:spChg>
        <pc:spChg chg="add del mod">
          <ac:chgData name="Thomas Noordeloos" userId="df9f46e9-7760-4f6a-814f-9e8180d7b46a" providerId="ADAL" clId="{5381C5FC-7026-4826-8D17-F614554A7287}" dt="2022-10-12T09:02:54.664" v="144" actId="478"/>
          <ac:spMkLst>
            <pc:docMk/>
            <pc:sldMk cId="2653573735" sldId="264"/>
            <ac:spMk id="5" creationId="{88B0D09C-CC21-3DDB-264B-C1EBCF81D6EE}"/>
          </ac:spMkLst>
        </pc:spChg>
        <pc:graphicFrameChg chg="del">
          <ac:chgData name="Thomas Noordeloos" userId="df9f46e9-7760-4f6a-814f-9e8180d7b46a" providerId="ADAL" clId="{5381C5FC-7026-4826-8D17-F614554A7287}" dt="2022-10-12T09:01:55.723" v="97" actId="478"/>
          <ac:graphicFrameMkLst>
            <pc:docMk/>
            <pc:sldMk cId="2653573735" sldId="264"/>
            <ac:graphicFrameMk id="7" creationId="{00000000-0000-0000-0000-000000000000}"/>
          </ac:graphicFrameMkLst>
        </pc:graphicFrameChg>
        <pc:picChg chg="add mod">
          <ac:chgData name="Thomas Noordeloos" userId="df9f46e9-7760-4f6a-814f-9e8180d7b46a" providerId="ADAL" clId="{5381C5FC-7026-4826-8D17-F614554A7287}" dt="2022-10-12T09:03:20.630" v="148" actId="14100"/>
          <ac:picMkLst>
            <pc:docMk/>
            <pc:sldMk cId="2653573735" sldId="264"/>
            <ac:picMk id="8" creationId="{B7071D23-2732-C4EE-9CBD-EA7C0EEF98CD}"/>
          </ac:picMkLst>
        </pc:picChg>
        <pc:picChg chg="add mod">
          <ac:chgData name="Thomas Noordeloos" userId="df9f46e9-7760-4f6a-814f-9e8180d7b46a" providerId="ADAL" clId="{5381C5FC-7026-4826-8D17-F614554A7287}" dt="2022-10-12T09:03:27.650" v="152" actId="1076"/>
          <ac:picMkLst>
            <pc:docMk/>
            <pc:sldMk cId="2653573735" sldId="264"/>
            <ac:picMk id="1026" creationId="{80A2A027-71B6-CE84-B165-814CDE2AC7A7}"/>
          </ac:picMkLst>
        </pc:picChg>
      </pc:sldChg>
      <pc:sldChg chg="del">
        <pc:chgData name="Thomas Noordeloos" userId="df9f46e9-7760-4f6a-814f-9e8180d7b46a" providerId="ADAL" clId="{5381C5FC-7026-4826-8D17-F614554A7287}" dt="2022-10-12T09:08:25.759" v="199" actId="47"/>
        <pc:sldMkLst>
          <pc:docMk/>
          <pc:sldMk cId="3543003278" sldId="265"/>
        </pc:sldMkLst>
      </pc:sldChg>
      <pc:sldChg chg="del">
        <pc:chgData name="Thomas Noordeloos" userId="df9f46e9-7760-4f6a-814f-9e8180d7b46a" providerId="ADAL" clId="{5381C5FC-7026-4826-8D17-F614554A7287}" dt="2022-10-12T09:08:25.759" v="199" actId="47"/>
        <pc:sldMkLst>
          <pc:docMk/>
          <pc:sldMk cId="1755419646" sldId="266"/>
        </pc:sldMkLst>
      </pc:sldChg>
      <pc:sldChg chg="del">
        <pc:chgData name="Thomas Noordeloos" userId="df9f46e9-7760-4f6a-814f-9e8180d7b46a" providerId="ADAL" clId="{5381C5FC-7026-4826-8D17-F614554A7287}" dt="2022-10-12T09:08:25.759" v="199" actId="47"/>
        <pc:sldMkLst>
          <pc:docMk/>
          <pc:sldMk cId="3804598379" sldId="267"/>
        </pc:sldMkLst>
      </pc:sldChg>
      <pc:sldChg chg="del">
        <pc:chgData name="Thomas Noordeloos" userId="df9f46e9-7760-4f6a-814f-9e8180d7b46a" providerId="ADAL" clId="{5381C5FC-7026-4826-8D17-F614554A7287}" dt="2022-10-12T09:08:25.759" v="199" actId="47"/>
        <pc:sldMkLst>
          <pc:docMk/>
          <pc:sldMk cId="35566081" sldId="268"/>
        </pc:sldMkLst>
      </pc:sldChg>
      <pc:sldChg chg="del">
        <pc:chgData name="Thomas Noordeloos" userId="df9f46e9-7760-4f6a-814f-9e8180d7b46a" providerId="ADAL" clId="{5381C5FC-7026-4826-8D17-F614554A7287}" dt="2022-10-12T09:08:25.759" v="199" actId="47"/>
        <pc:sldMkLst>
          <pc:docMk/>
          <pc:sldMk cId="4127962046" sldId="269"/>
        </pc:sldMkLst>
      </pc:sldChg>
      <pc:sldChg chg="ord">
        <pc:chgData name="Thomas Noordeloos" userId="df9f46e9-7760-4f6a-814f-9e8180d7b46a" providerId="ADAL" clId="{5381C5FC-7026-4826-8D17-F614554A7287}" dt="2022-10-12T08:53:31.108" v="89"/>
        <pc:sldMkLst>
          <pc:docMk/>
          <pc:sldMk cId="3056306550" sldId="275"/>
        </pc:sldMkLst>
      </pc:sldChg>
      <pc:sldChg chg="del">
        <pc:chgData name="Thomas Noordeloos" userId="df9f46e9-7760-4f6a-814f-9e8180d7b46a" providerId="ADAL" clId="{5381C5FC-7026-4826-8D17-F614554A7287}" dt="2022-10-12T08:54:26.485" v="93" actId="47"/>
        <pc:sldMkLst>
          <pc:docMk/>
          <pc:sldMk cId="700247337" sldId="276"/>
        </pc:sldMkLst>
      </pc:sldChg>
      <pc:sldChg chg="del">
        <pc:chgData name="Thomas Noordeloos" userId="df9f46e9-7760-4f6a-814f-9e8180d7b46a" providerId="ADAL" clId="{5381C5FC-7026-4826-8D17-F614554A7287}" dt="2022-10-12T08:54:17.505" v="91" actId="47"/>
        <pc:sldMkLst>
          <pc:docMk/>
          <pc:sldMk cId="229022771" sldId="277"/>
        </pc:sldMkLst>
      </pc:sldChg>
      <pc:sldChg chg="del">
        <pc:chgData name="Thomas Noordeloos" userId="df9f46e9-7760-4f6a-814f-9e8180d7b46a" providerId="ADAL" clId="{5381C5FC-7026-4826-8D17-F614554A7287}" dt="2022-10-12T08:54:17.505" v="91" actId="47"/>
        <pc:sldMkLst>
          <pc:docMk/>
          <pc:sldMk cId="67367194" sldId="284"/>
        </pc:sldMkLst>
      </pc:sldChg>
      <pc:sldChg chg="del">
        <pc:chgData name="Thomas Noordeloos" userId="df9f46e9-7760-4f6a-814f-9e8180d7b46a" providerId="ADAL" clId="{5381C5FC-7026-4826-8D17-F614554A7287}" dt="2022-10-12T08:54:17.505" v="91" actId="47"/>
        <pc:sldMkLst>
          <pc:docMk/>
          <pc:sldMk cId="246258114" sldId="286"/>
        </pc:sldMkLst>
      </pc:sldChg>
      <pc:sldChg chg="del">
        <pc:chgData name="Thomas Noordeloos" userId="df9f46e9-7760-4f6a-814f-9e8180d7b46a" providerId="ADAL" clId="{5381C5FC-7026-4826-8D17-F614554A7287}" dt="2022-10-12T08:54:24.455" v="92" actId="47"/>
        <pc:sldMkLst>
          <pc:docMk/>
          <pc:sldMk cId="2716772870" sldId="289"/>
        </pc:sldMkLst>
      </pc:sldChg>
      <pc:sldChg chg="modSp add mod">
        <pc:chgData name="Thomas Noordeloos" userId="df9f46e9-7760-4f6a-814f-9e8180d7b46a" providerId="ADAL" clId="{5381C5FC-7026-4826-8D17-F614554A7287}" dt="2022-10-12T08:54:06.262" v="90" actId="14826"/>
        <pc:sldMkLst>
          <pc:docMk/>
          <pc:sldMk cId="2050230610" sldId="292"/>
        </pc:sldMkLst>
        <pc:spChg chg="mod">
          <ac:chgData name="Thomas Noordeloos" userId="df9f46e9-7760-4f6a-814f-9e8180d7b46a" providerId="ADAL" clId="{5381C5FC-7026-4826-8D17-F614554A7287}" dt="2022-10-12T08:52:25.715" v="82" actId="20577"/>
          <ac:spMkLst>
            <pc:docMk/>
            <pc:sldMk cId="2050230610" sldId="292"/>
            <ac:spMk id="2" creationId="{00000000-0000-0000-0000-000000000000}"/>
          </ac:spMkLst>
        </pc:spChg>
        <pc:picChg chg="mod">
          <ac:chgData name="Thomas Noordeloos" userId="df9f46e9-7760-4f6a-814f-9e8180d7b46a" providerId="ADAL" clId="{5381C5FC-7026-4826-8D17-F614554A7287}" dt="2022-10-12T08:54:06.262" v="90" actId="14826"/>
          <ac:picMkLst>
            <pc:docMk/>
            <pc:sldMk cId="2050230610" sldId="292"/>
            <ac:picMk id="3" creationId="{7EBDE47B-78A4-48E4-B798-53E52CAE1EAF}"/>
          </ac:picMkLst>
        </pc:picChg>
      </pc:sldChg>
      <pc:sldChg chg="modSp add mod">
        <pc:chgData name="Thomas Noordeloos" userId="df9f46e9-7760-4f6a-814f-9e8180d7b46a" providerId="ADAL" clId="{5381C5FC-7026-4826-8D17-F614554A7287}" dt="2022-10-12T08:53:01.069" v="86" actId="5793"/>
        <pc:sldMkLst>
          <pc:docMk/>
          <pc:sldMk cId="330739019" sldId="293"/>
        </pc:sldMkLst>
        <pc:spChg chg="mod">
          <ac:chgData name="Thomas Noordeloos" userId="df9f46e9-7760-4f6a-814f-9e8180d7b46a" providerId="ADAL" clId="{5381C5FC-7026-4826-8D17-F614554A7287}" dt="2022-10-12T08:52:31.748" v="83"/>
          <ac:spMkLst>
            <pc:docMk/>
            <pc:sldMk cId="330739019" sldId="293"/>
            <ac:spMk id="2" creationId="{00000000-0000-0000-0000-000000000000}"/>
          </ac:spMkLst>
        </pc:spChg>
        <pc:spChg chg="mod">
          <ac:chgData name="Thomas Noordeloos" userId="df9f46e9-7760-4f6a-814f-9e8180d7b46a" providerId="ADAL" clId="{5381C5FC-7026-4826-8D17-F614554A7287}" dt="2022-10-12T08:53:01.069" v="86" actId="5793"/>
          <ac:spMkLst>
            <pc:docMk/>
            <pc:sldMk cId="330739019" sldId="293"/>
            <ac:spMk id="14" creationId="{09B800D0-ED3A-4682-9E31-997AD0F7AC08}"/>
          </ac:spMkLst>
        </pc:spChg>
      </pc:sldChg>
      <pc:sldChg chg="add del">
        <pc:chgData name="Thomas Noordeloos" userId="df9f46e9-7760-4f6a-814f-9e8180d7b46a" providerId="ADAL" clId="{5381C5FC-7026-4826-8D17-F614554A7287}" dt="2022-10-12T08:57:49.275" v="95" actId="2890"/>
        <pc:sldMkLst>
          <pc:docMk/>
          <pc:sldMk cId="619807082" sldId="294"/>
        </pc:sldMkLst>
      </pc:sldChg>
      <pc:sldChg chg="add del">
        <pc:chgData name="Thomas Noordeloos" userId="df9f46e9-7760-4f6a-814f-9e8180d7b46a" providerId="ADAL" clId="{5381C5FC-7026-4826-8D17-F614554A7287}" dt="2022-10-12T09:08:13.693" v="198" actId="47"/>
        <pc:sldMkLst>
          <pc:docMk/>
          <pc:sldMk cId="3383754977" sldId="294"/>
        </pc:sldMkLst>
      </pc:sldChg>
      <pc:sldChg chg="add del replId">
        <pc:chgData name="Thomas Noordeloos" userId="df9f46e9-7760-4f6a-814f-9e8180d7b46a" providerId="ADAL" clId="{5381C5FC-7026-4826-8D17-F614554A7287}" dt="2022-10-12T08:57:49.275" v="95" actId="2890"/>
        <pc:sldMkLst>
          <pc:docMk/>
          <pc:sldMk cId="1165726532" sldId="295"/>
        </pc:sldMkLst>
      </pc:sldChg>
      <pc:sldChg chg="addSp delSp modSp add mod">
        <pc:chgData name="Thomas Noordeloos" userId="df9f46e9-7760-4f6a-814f-9e8180d7b46a" providerId="ADAL" clId="{5381C5FC-7026-4826-8D17-F614554A7287}" dt="2022-10-12T09:07:05.045" v="188" actId="1076"/>
        <pc:sldMkLst>
          <pc:docMk/>
          <pc:sldMk cId="2284340153" sldId="295"/>
        </pc:sldMkLst>
        <pc:spChg chg="add del">
          <ac:chgData name="Thomas Noordeloos" userId="df9f46e9-7760-4f6a-814f-9e8180d7b46a" providerId="ADAL" clId="{5381C5FC-7026-4826-8D17-F614554A7287}" dt="2022-10-12T09:04:49.589" v="160"/>
          <ac:spMkLst>
            <pc:docMk/>
            <pc:sldMk cId="2284340153" sldId="295"/>
            <ac:spMk id="5" creationId="{74A6F9E3-E9AB-6D7C-7469-8CB5BD49DD2B}"/>
          </ac:spMkLst>
        </pc:spChg>
        <pc:spChg chg="add mod">
          <ac:chgData name="Thomas Noordeloos" userId="df9f46e9-7760-4f6a-814f-9e8180d7b46a" providerId="ADAL" clId="{5381C5FC-7026-4826-8D17-F614554A7287}" dt="2022-10-12T09:07:05.045" v="188" actId="1076"/>
          <ac:spMkLst>
            <pc:docMk/>
            <pc:sldMk cId="2284340153" sldId="295"/>
            <ac:spMk id="6" creationId="{51F81D20-1465-053F-8A19-FA456CED4465}"/>
          </ac:spMkLst>
        </pc:spChg>
        <pc:picChg chg="add del mod">
          <ac:chgData name="Thomas Noordeloos" userId="df9f46e9-7760-4f6a-814f-9e8180d7b46a" providerId="ADAL" clId="{5381C5FC-7026-4826-8D17-F614554A7287}" dt="2022-10-12T09:04:47.942" v="158" actId="478"/>
          <ac:picMkLst>
            <pc:docMk/>
            <pc:sldMk cId="2284340153" sldId="295"/>
            <ac:picMk id="4" creationId="{D6E9EBB2-C270-1020-CA57-CC9FCCAC1493}"/>
          </ac:picMkLst>
        </pc:picChg>
        <pc:picChg chg="del">
          <ac:chgData name="Thomas Noordeloos" userId="df9f46e9-7760-4f6a-814f-9e8180d7b46a" providerId="ADAL" clId="{5381C5FC-7026-4826-8D17-F614554A7287}" dt="2022-10-12T09:04:07.200" v="154" actId="478"/>
          <ac:picMkLst>
            <pc:docMk/>
            <pc:sldMk cId="2284340153" sldId="295"/>
            <ac:picMk id="8" creationId="{B7071D23-2732-C4EE-9CBD-EA7C0EEF98CD}"/>
          </ac:picMkLst>
        </pc:picChg>
        <pc:picChg chg="del">
          <ac:chgData name="Thomas Noordeloos" userId="df9f46e9-7760-4f6a-814f-9e8180d7b46a" providerId="ADAL" clId="{5381C5FC-7026-4826-8D17-F614554A7287}" dt="2022-10-12T09:04:07.200" v="154" actId="478"/>
          <ac:picMkLst>
            <pc:docMk/>
            <pc:sldMk cId="2284340153" sldId="295"/>
            <ac:picMk id="1026" creationId="{80A2A027-71B6-CE84-B165-814CDE2AC7A7}"/>
          </ac:picMkLst>
        </pc:picChg>
        <pc:picChg chg="add del">
          <ac:chgData name="Thomas Noordeloos" userId="df9f46e9-7760-4f6a-814f-9e8180d7b46a" providerId="ADAL" clId="{5381C5FC-7026-4826-8D17-F614554A7287}" dt="2022-10-12T09:04:49.589" v="160"/>
          <ac:picMkLst>
            <pc:docMk/>
            <pc:sldMk cId="2284340153" sldId="295"/>
            <ac:picMk id="2050" creationId="{4E4E3176-EB84-6B44-6871-68D8D5BD0309}"/>
          </ac:picMkLst>
        </pc:picChg>
        <pc:picChg chg="add mod">
          <ac:chgData name="Thomas Noordeloos" userId="df9f46e9-7760-4f6a-814f-9e8180d7b46a" providerId="ADAL" clId="{5381C5FC-7026-4826-8D17-F614554A7287}" dt="2022-10-12T09:06:53.349" v="186" actId="1076"/>
          <ac:picMkLst>
            <pc:docMk/>
            <pc:sldMk cId="2284340153" sldId="295"/>
            <ac:picMk id="2052" creationId="{8265C68F-53E3-6A47-0277-1AFFFF3E5795}"/>
          </ac:picMkLst>
        </pc:picChg>
      </pc:sldChg>
      <pc:sldChg chg="add del">
        <pc:chgData name="Thomas Noordeloos" userId="df9f46e9-7760-4f6a-814f-9e8180d7b46a" providerId="ADAL" clId="{5381C5FC-7026-4826-8D17-F614554A7287}" dt="2022-10-12T09:07:16.332" v="189" actId="47"/>
        <pc:sldMkLst>
          <pc:docMk/>
          <pc:sldMk cId="911478576" sldId="296"/>
        </pc:sldMkLst>
      </pc:sldChg>
      <pc:sldChg chg="add del replId">
        <pc:chgData name="Thomas Noordeloos" userId="df9f46e9-7760-4f6a-814f-9e8180d7b46a" providerId="ADAL" clId="{5381C5FC-7026-4826-8D17-F614554A7287}" dt="2022-10-12T08:57:49.275" v="95" actId="2890"/>
        <pc:sldMkLst>
          <pc:docMk/>
          <pc:sldMk cId="919107156" sldId="296"/>
        </pc:sldMkLst>
      </pc:sldChg>
      <pc:sldChg chg="addSp delSp modSp add mod modAnim">
        <pc:chgData name="Thomas Noordeloos" userId="df9f46e9-7760-4f6a-814f-9e8180d7b46a" providerId="ADAL" clId="{5381C5FC-7026-4826-8D17-F614554A7287}" dt="2022-10-12T09:07:57.294" v="197" actId="1076"/>
        <pc:sldMkLst>
          <pc:docMk/>
          <pc:sldMk cId="986243024" sldId="296"/>
        </pc:sldMkLst>
        <pc:spChg chg="del">
          <ac:chgData name="Thomas Noordeloos" userId="df9f46e9-7760-4f6a-814f-9e8180d7b46a" providerId="ADAL" clId="{5381C5FC-7026-4826-8D17-F614554A7287}" dt="2022-10-12T09:07:34.710" v="191" actId="478"/>
          <ac:spMkLst>
            <pc:docMk/>
            <pc:sldMk cId="986243024" sldId="296"/>
            <ac:spMk id="6" creationId="{51F81D20-1465-053F-8A19-FA456CED4465}"/>
          </ac:spMkLst>
        </pc:spChg>
        <pc:picChg chg="add mod">
          <ac:chgData name="Thomas Noordeloos" userId="df9f46e9-7760-4f6a-814f-9e8180d7b46a" providerId="ADAL" clId="{5381C5FC-7026-4826-8D17-F614554A7287}" dt="2022-10-12T09:07:57.294" v="197" actId="1076"/>
          <ac:picMkLst>
            <pc:docMk/>
            <pc:sldMk cId="986243024" sldId="296"/>
            <ac:picMk id="3" creationId="{D8747C98-59E5-1606-B039-F1292875E34C}"/>
          </ac:picMkLst>
        </pc:picChg>
        <pc:picChg chg="del mod">
          <ac:chgData name="Thomas Noordeloos" userId="df9f46e9-7760-4f6a-814f-9e8180d7b46a" providerId="ADAL" clId="{5381C5FC-7026-4826-8D17-F614554A7287}" dt="2022-10-12T09:07:35.590" v="193" actId="478"/>
          <ac:picMkLst>
            <pc:docMk/>
            <pc:sldMk cId="986243024" sldId="296"/>
            <ac:picMk id="2052" creationId="{8265C68F-53E3-6A47-0277-1AFFFF3E5795}"/>
          </ac:picMkLst>
        </pc:picChg>
      </pc:sldChg>
      <pc:sldChg chg="addSp delSp modSp add mod delAnim modNotesTx">
        <pc:chgData name="Thomas Noordeloos" userId="df9f46e9-7760-4f6a-814f-9e8180d7b46a" providerId="ADAL" clId="{5381C5FC-7026-4826-8D17-F614554A7287}" dt="2022-10-12T09:12:17.740" v="360"/>
        <pc:sldMkLst>
          <pc:docMk/>
          <pc:sldMk cId="1218816061" sldId="297"/>
        </pc:sldMkLst>
        <pc:spChg chg="mod">
          <ac:chgData name="Thomas Noordeloos" userId="df9f46e9-7760-4f6a-814f-9e8180d7b46a" providerId="ADAL" clId="{5381C5FC-7026-4826-8D17-F614554A7287}" dt="2022-10-12T09:10:56.857" v="239" actId="404"/>
          <ac:spMkLst>
            <pc:docMk/>
            <pc:sldMk cId="1218816061" sldId="297"/>
            <ac:spMk id="2" creationId="{00000000-0000-0000-0000-000000000000}"/>
          </ac:spMkLst>
        </pc:spChg>
        <pc:spChg chg="add mod">
          <ac:chgData name="Thomas Noordeloos" userId="df9f46e9-7760-4f6a-814f-9e8180d7b46a" providerId="ADAL" clId="{5381C5FC-7026-4826-8D17-F614554A7287}" dt="2022-10-12T09:12:10.222" v="359" actId="1076"/>
          <ac:spMkLst>
            <pc:docMk/>
            <pc:sldMk cId="1218816061" sldId="297"/>
            <ac:spMk id="5" creationId="{E157F0EA-DF05-44DF-674A-BA1FA2C60A01}"/>
          </ac:spMkLst>
        </pc:spChg>
        <pc:spChg chg="add mod">
          <ac:chgData name="Thomas Noordeloos" userId="df9f46e9-7760-4f6a-814f-9e8180d7b46a" providerId="ADAL" clId="{5381C5FC-7026-4826-8D17-F614554A7287}" dt="2022-10-12T09:12:02.872" v="358" actId="20577"/>
          <ac:spMkLst>
            <pc:docMk/>
            <pc:sldMk cId="1218816061" sldId="297"/>
            <ac:spMk id="6" creationId="{AB639A4C-93F4-2689-0389-5C4B6E54690C}"/>
          </ac:spMkLst>
        </pc:spChg>
        <pc:picChg chg="del">
          <ac:chgData name="Thomas Noordeloos" userId="df9f46e9-7760-4f6a-814f-9e8180d7b46a" providerId="ADAL" clId="{5381C5FC-7026-4826-8D17-F614554A7287}" dt="2022-10-12T09:09:47.968" v="201" actId="478"/>
          <ac:picMkLst>
            <pc:docMk/>
            <pc:sldMk cId="1218816061" sldId="297"/>
            <ac:picMk id="3" creationId="{D8747C98-59E5-1606-B039-F1292875E34C}"/>
          </ac:picMkLst>
        </pc:picChg>
      </pc:sldChg>
      <pc:sldChg chg="add del replId">
        <pc:chgData name="Thomas Noordeloos" userId="df9f46e9-7760-4f6a-814f-9e8180d7b46a" providerId="ADAL" clId="{5381C5FC-7026-4826-8D17-F614554A7287}" dt="2022-10-12T08:57:49.275" v="95" actId="2890"/>
        <pc:sldMkLst>
          <pc:docMk/>
          <pc:sldMk cId="2993370108" sldId="297"/>
        </pc:sldMkLst>
      </pc:sldChg>
      <pc:sldChg chg="add del replId">
        <pc:chgData name="Thomas Noordeloos" userId="df9f46e9-7760-4f6a-814f-9e8180d7b46a" providerId="ADAL" clId="{5381C5FC-7026-4826-8D17-F614554A7287}" dt="2022-10-12T08:57:49.275" v="95" actId="2890"/>
        <pc:sldMkLst>
          <pc:docMk/>
          <pc:sldMk cId="767989439" sldId="298"/>
        </pc:sldMkLst>
      </pc:sldChg>
      <pc:sldChg chg="add del replId">
        <pc:chgData name="Thomas Noordeloos" userId="df9f46e9-7760-4f6a-814f-9e8180d7b46a" providerId="ADAL" clId="{5381C5FC-7026-4826-8D17-F614554A7287}" dt="2022-10-12T08:57:49.275" v="95" actId="2890"/>
        <pc:sldMkLst>
          <pc:docMk/>
          <pc:sldMk cId="283042935" sldId="299"/>
        </pc:sldMkLst>
      </pc:sldChg>
      <pc:sldMasterChg chg="delSldLayout">
        <pc:chgData name="Thomas Noordeloos" userId="df9f46e9-7760-4f6a-814f-9e8180d7b46a" providerId="ADAL" clId="{5381C5FC-7026-4826-8D17-F614554A7287}" dt="2022-10-12T08:53:19.672" v="87" actId="47"/>
        <pc:sldMasterMkLst>
          <pc:docMk/>
          <pc:sldMasterMk cId="3996255573" sldId="2147483648"/>
        </pc:sldMasterMkLst>
        <pc:sldLayoutChg chg="del">
          <pc:chgData name="Thomas Noordeloos" userId="df9f46e9-7760-4f6a-814f-9e8180d7b46a" providerId="ADAL" clId="{5381C5FC-7026-4826-8D17-F614554A7287}" dt="2022-10-12T08:53:19.672" v="87" actId="47"/>
          <pc:sldLayoutMkLst>
            <pc:docMk/>
            <pc:sldMasterMk cId="3996255573" sldId="2147483648"/>
            <pc:sldLayoutMk cId="393195973" sldId="214748365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https://www.economielokaal.nl/opgave-3-btw-%e2%8c%82/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CD9B25-5126-4124-8E8A-22611371FAE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92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B94A498D-C906-4812-959B-BBA6D4E948A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78ACAC9-ECF3-4BF9-89BB-4A35413F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862A1F-6B62-4D5A-9714-1CC911E40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709738"/>
            <a:ext cx="11449050" cy="4419599"/>
          </a:xfrm>
        </p:spPr>
        <p:txBody>
          <a:bodyPr/>
          <a:lstStyle/>
          <a:p>
            <a:pPr lvl="0"/>
            <a:r>
              <a:rPr lang="nl-NL" noProof="0"/>
              <a:t>Klikken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7597BC-18ED-482A-873D-96B7CCB4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9A7-5527-47EE-8062-0FE93CE397CF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DE1A5E-2394-483A-893D-2790CEA03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F1DCAE-8B52-4C7A-810D-897B0B766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876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B94A498D-C906-4812-959B-BBA6D4E948A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78ACAC9-ECF3-4BF9-89BB-4A35413F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862A1F-6B62-4D5A-9714-1CC911E40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709738"/>
            <a:ext cx="11449050" cy="4419599"/>
          </a:xfrm>
        </p:spPr>
        <p:txBody>
          <a:bodyPr/>
          <a:lstStyle/>
          <a:p>
            <a:pPr lvl="0"/>
            <a:r>
              <a:rPr lang="nl-NL" noProof="0"/>
              <a:t>Klikken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7597BC-18ED-482A-873D-96B7CCB4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9A7-5527-47EE-8062-0FE93CE397CF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DE1A5E-2394-483A-893D-2790CEA03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F1DCAE-8B52-4C7A-810D-897B0B766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31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135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9" r:id="rId5"/>
    <p:sldLayoutId id="214748366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ww.economielokaal.nl/wp-content/uploads/2020/03/consumentenprijs.png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VPH8qG-iRB0?feature=oembe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omielokaal.nl/opgave-3-btw-%e2%8c%82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Financieel management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Projectmanagement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b="1" dirty="0">
                <a:latin typeface="Arial" panose="020B0604020202020204" pitchFamily="34" charset="0"/>
                <a:cs typeface="Arial" panose="020B0604020202020204" pitchFamily="34" charset="0"/>
              </a:rPr>
              <a:t> Financieel 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Marketing en communicatie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verborgen impact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Samenwerken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4" y="1729015"/>
            <a:ext cx="4066295" cy="3109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Belasting toegevoegde waarde (btw)</a:t>
            </a:r>
          </a:p>
          <a:p>
            <a:pPr marL="0" indent="0">
              <a:buNone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558635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rgbClr val="000644"/>
                          </a:solidFill>
                          <a:latin typeface="+mn-lt"/>
                          <a:ea typeface="+mn-ea"/>
                          <a:cs typeface="+mn-cs"/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Plan van aanpak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Presentatie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7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Programma</a:t>
            </a: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eaLnBrk="1" hangingPunct="1">
              <a:spcBef>
                <a:spcPts val="1000"/>
              </a:spcBef>
              <a:buNone/>
            </a:pPr>
            <a:endParaRPr lang="nl-NL" sz="2200" dirty="0">
              <a:solidFill>
                <a:srgbClr val="20382B"/>
              </a:solidFill>
              <a:latin typeface="+mj-lt"/>
            </a:endParaRPr>
          </a:p>
          <a:p>
            <a:pPr marL="228600" lvl="1" eaLnBrk="1" hangingPunct="1">
              <a:spcBef>
                <a:spcPts val="1000"/>
              </a:spcBef>
            </a:pPr>
            <a:endParaRPr lang="nl-NL" sz="2200" dirty="0">
              <a:solidFill>
                <a:srgbClr val="20382B"/>
              </a:solidFill>
              <a:latin typeface="+mj-lt"/>
            </a:endParaRPr>
          </a:p>
          <a:p>
            <a:pPr eaLnBrk="1" hangingPunct="1"/>
            <a:endParaRPr lang="nl-NL" sz="2200" dirty="0">
              <a:latin typeface="+mj-lt"/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838200" y="1690688"/>
            <a:ext cx="10935789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>
              <a:spcBef>
                <a:spcPts val="1000"/>
              </a:spcBef>
            </a:pPr>
            <a:r>
              <a:rPr lang="nl-NL" dirty="0">
                <a:latin typeface="+mj-lt"/>
              </a:rPr>
              <a:t>Vorige week </a:t>
            </a:r>
            <a:endParaRPr lang="nl-NL" dirty="0"/>
          </a:p>
          <a:p>
            <a:pPr marL="228600" lvl="1">
              <a:spcBef>
                <a:spcPts val="1000"/>
              </a:spcBef>
            </a:pPr>
            <a:r>
              <a:rPr lang="nl-NL" dirty="0">
                <a:latin typeface="+mj-lt"/>
                <a:cs typeface="Calibri Light"/>
              </a:rPr>
              <a:t>Verwerkingsopdracht</a:t>
            </a:r>
            <a:endParaRPr lang="nl-NL" sz="2400" dirty="0">
              <a:latin typeface="+mj-lt"/>
              <a:cs typeface="Calibri Light"/>
            </a:endParaRPr>
          </a:p>
          <a:p>
            <a:pPr marL="0" lvl="1" indent="0">
              <a:spcBef>
                <a:spcPts val="1000"/>
              </a:spcBef>
              <a:buFont typeface="Arial" charset="0"/>
              <a:buNone/>
            </a:pPr>
            <a:endParaRPr lang="nl-NL" dirty="0">
              <a:latin typeface="+mj-lt"/>
            </a:endParaRPr>
          </a:p>
          <a:p>
            <a:pPr marL="228600" lvl="1">
              <a:spcBef>
                <a:spcPts val="1000"/>
              </a:spcBef>
              <a:buFont typeface="Arial" charset="0"/>
              <a:buNone/>
            </a:pPr>
            <a:r>
              <a:rPr lang="nl-NL" b="1" dirty="0">
                <a:latin typeface="+mj-lt"/>
              </a:rPr>
              <a:t>Doelstellingen: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nl-NL" dirty="0">
                <a:latin typeface="+mj-lt"/>
              </a:rPr>
              <a:t>Na deze les kunnen jullie een kostenoverzicht in Excel maken waarbij:</a:t>
            </a:r>
            <a:endParaRPr lang="nl-NL" dirty="0">
              <a:latin typeface="+mj-lt"/>
              <a:cs typeface="Calibri Light" panose="020F0302020204030204"/>
            </a:endParaRPr>
          </a:p>
          <a:p>
            <a:pPr marL="685800" lvl="2">
              <a:spcBef>
                <a:spcPts val="1000"/>
              </a:spcBef>
            </a:pPr>
            <a:r>
              <a:rPr lang="nl-NL" sz="2400" dirty="0">
                <a:latin typeface="+mj-lt"/>
              </a:rPr>
              <a:t>Onderscheid is gemaakt in verschillende kostensoorten</a:t>
            </a:r>
            <a:endParaRPr lang="nl-NL" sz="2400" dirty="0">
              <a:latin typeface="+mj-lt"/>
              <a:cs typeface="Calibri Light" panose="020F0302020204030204"/>
            </a:endParaRPr>
          </a:p>
          <a:p>
            <a:pPr marL="685800" lvl="2">
              <a:spcBef>
                <a:spcPts val="1000"/>
              </a:spcBef>
            </a:pPr>
            <a:r>
              <a:rPr lang="nl-NL" sz="2400" dirty="0">
                <a:latin typeface="+mj-lt"/>
              </a:rPr>
              <a:t>Er is aangegeven of de kosten vaste- of variabele kosten zijn.</a:t>
            </a:r>
          </a:p>
          <a:p>
            <a:pPr marL="685800" lvl="2">
              <a:spcBef>
                <a:spcPts val="1000"/>
              </a:spcBef>
            </a:pPr>
            <a:r>
              <a:rPr lang="nl-NL" sz="2400" dirty="0">
                <a:latin typeface="+mj-lt"/>
                <a:cs typeface="Calibri Light" panose="020F0302020204030204"/>
              </a:rPr>
              <a:t>Je de juiste berekening maakt met inclusief en exclusief btw</a:t>
            </a:r>
          </a:p>
          <a:p>
            <a:pPr marL="457200" lvl="2" indent="0">
              <a:spcBef>
                <a:spcPts val="1000"/>
              </a:spcBef>
              <a:buNone/>
            </a:pPr>
            <a:endParaRPr lang="nl-NL" sz="2400" dirty="0">
              <a:latin typeface="+mj-lt"/>
              <a:cs typeface="Calibri Light" panose="020F0302020204030204"/>
            </a:endParaRPr>
          </a:p>
          <a:p>
            <a:pPr marL="0" lvl="1" indent="0">
              <a:spcBef>
                <a:spcPts val="1000"/>
              </a:spcBef>
              <a:buFont typeface="Arial" charset="0"/>
              <a:buNone/>
            </a:pPr>
            <a:endParaRPr lang="nl-NL" dirty="0"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endParaRPr lang="nl-N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3801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1985" y="591374"/>
            <a:ext cx="10108030" cy="1908545"/>
          </a:xfrm>
        </p:spPr>
        <p:txBody>
          <a:bodyPr anchor="t">
            <a:normAutofit/>
          </a:bodyPr>
          <a:lstStyle/>
          <a:p>
            <a:r>
              <a:rPr lang="nl-NL" b="1" dirty="0"/>
              <a:t>Financiën - </a:t>
            </a:r>
            <a:r>
              <a:rPr lang="nl-NL" b="1" dirty="0">
                <a:solidFill>
                  <a:srgbClr val="0070C0"/>
                </a:solidFill>
              </a:rPr>
              <a:t>Mijn leefomgeving</a:t>
            </a:r>
            <a:endParaRPr lang="nl-NL" sz="4400" dirty="0">
              <a:solidFill>
                <a:srgbClr val="0070C0"/>
              </a:solidFill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68CAF31F-C711-4230-AE7C-778FACDBA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985" y="1604013"/>
            <a:ext cx="4639677" cy="45663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D7B587BD-5020-447B-BBE5-2EF2E71D66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292135"/>
              </p:ext>
            </p:extLst>
          </p:nvPr>
        </p:nvGraphicFramePr>
        <p:xfrm>
          <a:off x="2333626" y="3462176"/>
          <a:ext cx="8816389" cy="1791811"/>
        </p:xfrm>
        <a:graphic>
          <a:graphicData uri="http://schemas.openxmlformats.org/drawingml/2006/table">
            <a:tbl>
              <a:tblPr/>
              <a:tblGrid>
                <a:gridCol w="945372">
                  <a:extLst>
                    <a:ext uri="{9D8B030D-6E8A-4147-A177-3AD203B41FA5}">
                      <a16:colId xmlns:a16="http://schemas.microsoft.com/office/drawing/2014/main" val="3904190083"/>
                    </a:ext>
                  </a:extLst>
                </a:gridCol>
                <a:gridCol w="4147927">
                  <a:extLst>
                    <a:ext uri="{9D8B030D-6E8A-4147-A177-3AD203B41FA5}">
                      <a16:colId xmlns:a16="http://schemas.microsoft.com/office/drawing/2014/main" val="4096410002"/>
                    </a:ext>
                  </a:extLst>
                </a:gridCol>
                <a:gridCol w="881178">
                  <a:extLst>
                    <a:ext uri="{9D8B030D-6E8A-4147-A177-3AD203B41FA5}">
                      <a16:colId xmlns:a16="http://schemas.microsoft.com/office/drawing/2014/main" val="840861402"/>
                    </a:ext>
                  </a:extLst>
                </a:gridCol>
                <a:gridCol w="378306">
                  <a:extLst>
                    <a:ext uri="{9D8B030D-6E8A-4147-A177-3AD203B41FA5}">
                      <a16:colId xmlns:a16="http://schemas.microsoft.com/office/drawing/2014/main" val="279071349"/>
                    </a:ext>
                  </a:extLst>
                </a:gridCol>
                <a:gridCol w="415214">
                  <a:extLst>
                    <a:ext uri="{9D8B030D-6E8A-4147-A177-3AD203B41FA5}">
                      <a16:colId xmlns:a16="http://schemas.microsoft.com/office/drawing/2014/main" val="2253071234"/>
                    </a:ext>
                  </a:extLst>
                </a:gridCol>
                <a:gridCol w="512098">
                  <a:extLst>
                    <a:ext uri="{9D8B030D-6E8A-4147-A177-3AD203B41FA5}">
                      <a16:colId xmlns:a16="http://schemas.microsoft.com/office/drawing/2014/main" val="958352928"/>
                    </a:ext>
                  </a:extLst>
                </a:gridCol>
                <a:gridCol w="512098">
                  <a:extLst>
                    <a:ext uri="{9D8B030D-6E8A-4147-A177-3AD203B41FA5}">
                      <a16:colId xmlns:a16="http://schemas.microsoft.com/office/drawing/2014/main" val="3037784881"/>
                    </a:ext>
                  </a:extLst>
                </a:gridCol>
                <a:gridCol w="512098">
                  <a:extLst>
                    <a:ext uri="{9D8B030D-6E8A-4147-A177-3AD203B41FA5}">
                      <a16:colId xmlns:a16="http://schemas.microsoft.com/office/drawing/2014/main" val="2707380154"/>
                    </a:ext>
                  </a:extLst>
                </a:gridCol>
                <a:gridCol w="512098">
                  <a:extLst>
                    <a:ext uri="{9D8B030D-6E8A-4147-A177-3AD203B41FA5}">
                      <a16:colId xmlns:a16="http://schemas.microsoft.com/office/drawing/2014/main" val="633140320"/>
                    </a:ext>
                  </a:extLst>
                </a:gridCol>
              </a:tblGrid>
              <a:tr h="1238118">
                <a:tc rowSpan="2">
                  <a:txBody>
                    <a:bodyPr/>
                    <a:lstStyle/>
                    <a:p>
                      <a:pPr algn="ctr" rtl="0" fontAlgn="base"/>
                      <a:r>
                        <a:rPr lang="nl-NL" sz="1100" b="1" i="0" cap="all" dirty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nl-NL" sz="1050" b="0" i="1" cap="all" dirty="0">
                          <a:effectLst/>
                          <a:latin typeface="Arial" panose="020B0604020202020204" pitchFamily="34" charset="0"/>
                        </a:rPr>
                        <a:t>10 PUNTEN</a:t>
                      </a:r>
                      <a:r>
                        <a:rPr lang="nl-NL" sz="105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base"/>
                      <a:r>
                        <a:rPr lang="nl-NL" sz="1200" b="1" i="0" dirty="0">
                          <a:effectLst/>
                          <a:latin typeface="Arial" panose="020B0604020202020204" pitchFamily="34" charset="0"/>
                        </a:rPr>
                        <a:t>Kosten-baten overzicht</a:t>
                      </a:r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De groep heeft een complete en kloppende kostenbegroting gemaakt. Hierin worden de volgende onderdelen vermeld: </a:t>
                      </a:r>
                      <a:endParaRPr lang="nl-NL" sz="280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Kostensoort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Constante en variabele kosten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Inkoopfactuurprijs (incl. btw)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Inkoopprijs (excl. btw)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Btw-tarief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Btw-bedrag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Totaalbedrag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Score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0 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1 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3 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4 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5 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7345722"/>
                  </a:ext>
                </a:extLst>
              </a:tr>
              <a:tr h="553693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Punten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 dirty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912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30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1985" y="591374"/>
            <a:ext cx="10108030" cy="1908545"/>
          </a:xfrm>
        </p:spPr>
        <p:txBody>
          <a:bodyPr anchor="t">
            <a:normAutofit/>
          </a:bodyPr>
          <a:lstStyle/>
          <a:p>
            <a:r>
              <a:rPr lang="nl-NL" b="1" dirty="0"/>
              <a:t>Vorige week - Opdracht 1</a:t>
            </a:r>
            <a:endParaRPr lang="nl-NL" sz="4400" dirty="0">
              <a:solidFill>
                <a:srgbClr val="0070C0"/>
              </a:solidFill>
            </a:endParaRPr>
          </a:p>
        </p:txBody>
      </p:sp>
      <p:pic>
        <p:nvPicPr>
          <p:cNvPr id="3" name="Afbeelding 3">
            <a:extLst>
              <a:ext uri="{FF2B5EF4-FFF2-40B4-BE49-F238E27FC236}">
                <a16:creationId xmlns:a16="http://schemas.microsoft.com/office/drawing/2014/main" id="{7EBDE47B-78A4-48E4-B798-53E52CAE1E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59055" y="1995882"/>
            <a:ext cx="7591068" cy="4724400"/>
          </a:xfrm>
          <a:prstGeom prst="rect">
            <a:avLst/>
          </a:prstGeom>
        </p:spPr>
      </p:pic>
      <p:pic>
        <p:nvPicPr>
          <p:cNvPr id="4" name="Afbeelding 4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id="{F0163BBB-DC4B-4607-B884-E2816940D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6513" y="345908"/>
            <a:ext cx="1905000" cy="1057275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57C214B9-45F0-21F2-EBF0-F8E0F5E5A0E1}"/>
              </a:ext>
            </a:extLst>
          </p:cNvPr>
          <p:cNvSpPr txBox="1"/>
          <p:nvPr/>
        </p:nvSpPr>
        <p:spPr>
          <a:xfrm>
            <a:off x="1154782" y="1403183"/>
            <a:ext cx="8599170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nl-NL" dirty="0">
                <a:cs typeface="Calibri"/>
              </a:rPr>
              <a:t>Maak onderstaand overzicht na in Excel. </a:t>
            </a:r>
          </a:p>
        </p:txBody>
      </p:sp>
    </p:spTree>
    <p:extLst>
      <p:ext uri="{BB962C8B-B14F-4D97-AF65-F5344CB8AC3E}">
        <p14:creationId xmlns:p14="http://schemas.microsoft.com/office/powerpoint/2010/main" val="2050230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Jurgen Rutgers » Stage zonder opdracht">
            <a:extLst>
              <a:ext uri="{FF2B5EF4-FFF2-40B4-BE49-F238E27FC236}">
                <a16:creationId xmlns:a16="http://schemas.microsoft.com/office/drawing/2014/main" id="{1E4318F3-1C86-4AEA-A73C-689DEA4693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5213" y="3810978"/>
            <a:ext cx="3085599" cy="205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Vorige week - Opdracht 2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9B800D0-ED3A-4682-9E31-997AD0F7AC08}"/>
              </a:ext>
            </a:extLst>
          </p:cNvPr>
          <p:cNvSpPr txBox="1"/>
          <p:nvPr/>
        </p:nvSpPr>
        <p:spPr>
          <a:xfrm>
            <a:off x="839096" y="1581225"/>
            <a:ext cx="8599170" cy="34163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nl-NL" dirty="0">
                <a:cs typeface="Calibri"/>
              </a:rPr>
              <a:t>Verwerk onderstaande kosten in het kostenoverzicht voor het Verhalen Café.  Maak hierbij onderscheid tussen de verschillende </a:t>
            </a:r>
            <a:r>
              <a:rPr lang="nl-NL" b="1" dirty="0">
                <a:cs typeface="Calibri"/>
              </a:rPr>
              <a:t>kostensoorten </a:t>
            </a:r>
            <a:r>
              <a:rPr lang="nl-NL" dirty="0">
                <a:cs typeface="Calibri"/>
              </a:rPr>
              <a:t>en geef aan of de kosten </a:t>
            </a:r>
            <a:r>
              <a:rPr lang="nl-NL" b="1" dirty="0">
                <a:cs typeface="Calibri"/>
              </a:rPr>
              <a:t>vaste- </a:t>
            </a:r>
            <a:r>
              <a:rPr lang="nl-NL" dirty="0">
                <a:cs typeface="Calibri"/>
              </a:rPr>
              <a:t>of </a:t>
            </a:r>
            <a:r>
              <a:rPr lang="nl-NL" b="1" dirty="0">
                <a:cs typeface="Calibri"/>
              </a:rPr>
              <a:t>variabele </a:t>
            </a:r>
            <a:r>
              <a:rPr lang="nl-NL" dirty="0">
                <a:cs typeface="Calibri"/>
              </a:rPr>
              <a:t>kosten zijn. Alle bedragen zijn inclusief btw met uitzondering van personeelskosten. </a:t>
            </a:r>
          </a:p>
          <a:p>
            <a:r>
              <a:rPr lang="nl-NL" dirty="0">
                <a:cs typeface="Calibri"/>
              </a:rPr>
              <a:t>Gebruik voor deze opdracht Excel.</a:t>
            </a:r>
          </a:p>
          <a:p>
            <a:endParaRPr lang="nl-NL" dirty="0">
              <a:cs typeface="Calibri"/>
            </a:endParaRPr>
          </a:p>
          <a:p>
            <a:pPr marL="342900" indent="-342900">
              <a:buAutoNum type="alphaLcParenR"/>
            </a:pPr>
            <a:r>
              <a:rPr lang="nl-NL" dirty="0">
                <a:cs typeface="Calibri"/>
              </a:rPr>
              <a:t>Het bruto uurloon van de medewerkers van </a:t>
            </a:r>
            <a:r>
              <a:rPr lang="nl-NL" dirty="0" err="1">
                <a:cs typeface="Calibri"/>
              </a:rPr>
              <a:t>Yuverta</a:t>
            </a:r>
            <a:r>
              <a:rPr lang="nl-NL" dirty="0">
                <a:cs typeface="Calibri"/>
              </a:rPr>
              <a:t> is € 23,92.</a:t>
            </a:r>
          </a:p>
          <a:p>
            <a:pPr marL="342900" indent="-342900">
              <a:buAutoNum type="alphaLcParenR"/>
            </a:pPr>
            <a:r>
              <a:rPr lang="nl-NL" dirty="0">
                <a:cs typeface="Calibri"/>
              </a:rPr>
              <a:t>Het printen in kleur op A4 formaat is € 0,10 per print. Printen in kleur op A3 formaat kost € 0,20 per print.</a:t>
            </a:r>
          </a:p>
          <a:p>
            <a:pPr marL="342900" indent="-342900">
              <a:buAutoNum type="alphaLcParenR"/>
            </a:pPr>
            <a:r>
              <a:rPr lang="nl-NL" dirty="0">
                <a:cs typeface="Calibri"/>
              </a:rPr>
              <a:t>De huur van de locatie is € 250,- per dagdeel.</a:t>
            </a:r>
          </a:p>
          <a:p>
            <a:pPr marL="342900" indent="-342900">
              <a:buAutoNum type="alphaLcParenR"/>
            </a:pPr>
            <a:r>
              <a:rPr lang="nl-NL" dirty="0">
                <a:cs typeface="Calibri"/>
              </a:rPr>
              <a:t>Een kan koffie is € 1,67 een kan thee kost € 0,78.</a:t>
            </a:r>
          </a:p>
          <a:p>
            <a:endParaRPr lang="nl-N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739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Belasting Toegevoegde Waarde (BTW)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0A2A027-71B6-CE84-B165-814CDE2AC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383" y="1690688"/>
            <a:ext cx="57150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7071D23-2732-C4EE-9CBD-EA7C0EEF98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921" y="3424238"/>
            <a:ext cx="8183924" cy="316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573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Belasting Toegevoegde Waarde (BTW)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1F81D20-1465-053F-8A19-FA456CED4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085" y="1690688"/>
            <a:ext cx="7962900" cy="320087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000" b="1" i="0" u="none" strike="noStrike" cap="none" normalizeH="0" baseline="0" dirty="0">
                <a:ln>
                  <a:noFill/>
                </a:ln>
                <a:effectLst/>
                <a:latin typeface="Athletics" panose="02000000000000000000" pitchFamily="2" charset="0"/>
                <a:cs typeface="Arial" panose="020B0604020202020204" pitchFamily="34" charset="0"/>
              </a:rPr>
              <a:t>BTW berekening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effectLst/>
                <a:latin typeface="Athletics" panose="02000000000000000000" pitchFamily="2" charset="0"/>
                <a:cs typeface="Arial" panose="020B0604020202020204" pitchFamily="34" charset="0"/>
              </a:rPr>
              <a:t>   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>
                <a:ln>
                  <a:noFill/>
                </a:ln>
                <a:effectLst/>
                <a:latin typeface="Athletics" panose="02000000000000000000" pitchFamily="2" charset="0"/>
                <a:cs typeface="Arial" panose="020B0604020202020204" pitchFamily="34" charset="0"/>
              </a:rPr>
              <a:t>De btw wordt berekend over de </a:t>
            </a:r>
            <a:r>
              <a:rPr kumimoji="0" lang="nl-NL" altLang="nl-NL" sz="1600" b="1" i="0" u="none" strike="noStrike" cap="none" normalizeH="0" baseline="0" dirty="0">
                <a:ln>
                  <a:noFill/>
                </a:ln>
                <a:effectLst/>
                <a:latin typeface="Athletics" panose="02000000000000000000" pitchFamily="2" charset="0"/>
                <a:cs typeface="Arial" panose="020B0604020202020204" pitchFamily="34" charset="0"/>
              </a:rPr>
              <a:t>verkoopprijs van de producent</a:t>
            </a:r>
            <a:r>
              <a:rPr kumimoji="0" lang="nl-NL" altLang="nl-NL" sz="1600" b="0" i="0" u="none" strike="noStrike" cap="none" normalizeH="0" baseline="0" dirty="0">
                <a:ln>
                  <a:noFill/>
                </a:ln>
                <a:effectLst/>
                <a:latin typeface="Athletics" panose="02000000000000000000" pitchFamily="2" charset="0"/>
                <a:cs typeface="Arial" panose="020B0604020202020204" pitchFamily="34" charset="0"/>
              </a:rPr>
              <a:t>. De verkoopprijs is dus 100%.</a:t>
            </a:r>
            <a:br>
              <a:rPr kumimoji="0" lang="nl-NL" altLang="nl-NL" sz="1600" b="0" i="0" u="none" strike="noStrike" cap="none" normalizeH="0" baseline="0" dirty="0">
                <a:ln>
                  <a:noFill/>
                </a:ln>
                <a:effectLst/>
                <a:latin typeface="Athletics" panose="02000000000000000000" pitchFamily="2" charset="0"/>
                <a:cs typeface="Arial" panose="020B0604020202020204" pitchFamily="34" charset="0"/>
              </a:rPr>
            </a:br>
            <a:r>
              <a:rPr kumimoji="0" lang="nl-NL" altLang="nl-NL" sz="1600" b="0" i="0" u="none" strike="noStrike" cap="none" normalizeH="0" baseline="0" dirty="0">
                <a:ln>
                  <a:noFill/>
                </a:ln>
                <a:effectLst/>
                <a:latin typeface="Athletics" panose="02000000000000000000" pitchFamily="2" charset="0"/>
                <a:cs typeface="Arial" panose="020B0604020202020204" pitchFamily="34" charset="0"/>
              </a:rPr>
              <a:t>Uitgaande van het standaardtarief is de winkelprijs, of consumentenprijs, inclusief btw daarom 121%.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600" b="1" i="0" u="none" strike="noStrike" cap="none" normalizeH="0" baseline="0" dirty="0">
              <a:ln>
                <a:noFill/>
              </a:ln>
              <a:effectLst/>
              <a:latin typeface="Athletics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1" i="0" u="none" strike="noStrike" cap="none" normalizeH="0" baseline="0" dirty="0">
                <a:ln>
                  <a:noFill/>
                </a:ln>
                <a:effectLst/>
                <a:latin typeface="Athletics" panose="02000000000000000000" pitchFamily="2" charset="0"/>
                <a:cs typeface="Arial" panose="020B0604020202020204" pitchFamily="34" charset="0"/>
              </a:rPr>
              <a:t>verkoopprijs × 1,21 = consumentenprijs</a:t>
            </a:r>
            <a:endParaRPr kumimoji="0" lang="nl-NL" altLang="nl-NL" sz="1600" b="0" i="0" u="none" strike="noStrike" cap="none" normalizeH="0" baseline="0" dirty="0">
              <a:ln>
                <a:noFill/>
              </a:ln>
              <a:effectLst/>
              <a:latin typeface="Athletics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600" b="0" i="0" u="none" strike="noStrike" cap="none" normalizeH="0" baseline="0" dirty="0">
              <a:ln>
                <a:noFill/>
              </a:ln>
              <a:effectLst/>
              <a:latin typeface="Athletics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>
                <a:ln>
                  <a:noFill/>
                </a:ln>
                <a:effectLst/>
                <a:latin typeface="Athletics" panose="02000000000000000000" pitchFamily="2" charset="0"/>
                <a:cs typeface="Arial" panose="020B0604020202020204" pitchFamily="34" charset="0"/>
              </a:rPr>
              <a:t>Wanneer de consumentenprijs gegeven is en we willen de opbrengst voor de producent berekenen, dan moeten we deze berekening omdraaien: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600" b="0" i="0" u="none" strike="noStrike" cap="none" normalizeH="0" baseline="0" dirty="0">
              <a:ln>
                <a:noFill/>
              </a:ln>
              <a:effectLst/>
              <a:latin typeface="Athletics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1" i="0" u="none" strike="noStrike" cap="none" normalizeH="0" baseline="0" dirty="0">
                <a:ln>
                  <a:noFill/>
                </a:ln>
                <a:effectLst/>
                <a:latin typeface="Athletics" panose="02000000000000000000" pitchFamily="2" charset="0"/>
                <a:cs typeface="Arial" panose="020B0604020202020204" pitchFamily="34" charset="0"/>
              </a:rPr>
              <a:t>verkoopprijs = consumentenprijs / 1,21</a:t>
            </a:r>
            <a:endParaRPr kumimoji="0" lang="nl-NL" altLang="nl-NL" sz="1600" b="0" i="0" u="none" strike="noStrike" cap="none" normalizeH="0" baseline="0" dirty="0">
              <a:ln>
                <a:noFill/>
              </a:ln>
              <a:effectLst/>
              <a:latin typeface="Athletics" panose="02000000000000000000" pitchFamily="2" charset="0"/>
            </a:endParaRPr>
          </a:p>
        </p:txBody>
      </p:sp>
      <p:pic>
        <p:nvPicPr>
          <p:cNvPr id="2052" name="Picture 4" descr="consumentenprijs">
            <a:hlinkClick r:id="rId2"/>
            <a:extLst>
              <a:ext uri="{FF2B5EF4-FFF2-40B4-BE49-F238E27FC236}">
                <a16:creationId xmlns:a16="http://schemas.microsoft.com/office/drawing/2014/main" id="{8265C68F-53E3-6A47-0277-1AFFFF3E57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9846" y="1875447"/>
            <a:ext cx="2306516" cy="3459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340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Belasting Toegevoegde Waarde (BTW)</a:t>
            </a:r>
          </a:p>
        </p:txBody>
      </p:sp>
      <p:pic>
        <p:nvPicPr>
          <p:cNvPr id="3" name="Onlinemedia 2" title="Hoe werkt btw in Nederland? | Boekhouden voor Beginners">
            <a:hlinkClick r:id="" action="ppaction://media"/>
            <a:extLst>
              <a:ext uri="{FF2B5EF4-FFF2-40B4-BE49-F238E27FC236}">
                <a16:creationId xmlns:a16="http://schemas.microsoft.com/office/drawing/2014/main" id="{D8747C98-59E5-1606-B039-F1292875E34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91072" y="1690688"/>
            <a:ext cx="8071675" cy="456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24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/>
              <a:t>Opdracht - Belasting Toegevoegde Waarde (BTW)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157F0EA-DF05-44DF-674A-BA1FA2C60A01}"/>
              </a:ext>
            </a:extLst>
          </p:cNvPr>
          <p:cNvSpPr txBox="1"/>
          <p:nvPr/>
        </p:nvSpPr>
        <p:spPr>
          <a:xfrm>
            <a:off x="1436076" y="4237838"/>
            <a:ext cx="60974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dirty="0">
                <a:hlinkClick r:id="rId3"/>
              </a:rPr>
              <a:t>Opdracht BTW</a:t>
            </a:r>
            <a:endParaRPr lang="nl-NL" sz="28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B639A4C-93F4-2689-0389-5C4B6E546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461" y="2967336"/>
            <a:ext cx="7962900" cy="9233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nl-NL" altLang="nl-NL" sz="2000" i="0" u="none" strike="noStrike" cap="none" normalizeH="0" baseline="0" dirty="0">
                <a:ln>
                  <a:noFill/>
                </a:ln>
                <a:effectLst/>
                <a:latin typeface="Athletics" panose="02000000000000000000" pitchFamily="2" charset="0"/>
                <a:cs typeface="Arial" panose="020B0604020202020204" pitchFamily="34" charset="0"/>
              </a:rPr>
              <a:t>Klik op onderstaande link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nl-NL" altLang="nl-NL" sz="2000" dirty="0">
                <a:latin typeface="Athletics" panose="02000000000000000000" pitchFamily="2" charset="0"/>
                <a:cs typeface="Arial" panose="020B0604020202020204" pitchFamily="34" charset="0"/>
              </a:rPr>
              <a:t>Maak vraag 1 en vraag 2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nl-NL" altLang="nl-NL" sz="2000" i="0" u="none" strike="noStrike" cap="none" normalizeH="0" baseline="0" dirty="0">
                <a:ln>
                  <a:noFill/>
                </a:ln>
                <a:effectLst/>
                <a:latin typeface="Athletics" panose="02000000000000000000" pitchFamily="2" charset="0"/>
                <a:cs typeface="Arial" panose="020B0604020202020204" pitchFamily="34" charset="0"/>
              </a:rPr>
              <a:t>Controleer je antwoorden</a:t>
            </a:r>
            <a:endParaRPr kumimoji="0" lang="nl-NL" altLang="nl-NL" sz="1600" i="0" u="none" strike="noStrike" cap="none" normalizeH="0" baseline="0" dirty="0">
              <a:ln>
                <a:noFill/>
              </a:ln>
              <a:effectLst/>
              <a:latin typeface="Athletic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8160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178E9609-B8F8-436D-9BE4-88293D4990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4FF143-0ABB-4CFF-A5DD-2BA0E6EC9068}">
  <ds:schemaRefs>
    <ds:schemaRef ds:uri="34354c1b-6b8c-435b-ad50-990538c19557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47a28104-336f-447d-946e-e305ac2bcd47"/>
    <ds:schemaRef ds:uri="http://purl.org/dc/dcmitype/"/>
    <ds:schemaRef ds:uri="http://purl.org/dc/elements/1.1/"/>
    <ds:schemaRef ds:uri="c6f82ce1-f6df-49a5-8b49-cf8409a27aa4"/>
    <ds:schemaRef ds:uri="2c4f0c93-2979-4f27-aab2-70de9593235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413</Words>
  <Application>Microsoft Office PowerPoint</Application>
  <PresentationFormat>Breedbeeld</PresentationFormat>
  <Paragraphs>96</Paragraphs>
  <Slides>9</Slides>
  <Notes>1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Athletics</vt:lpstr>
      <vt:lpstr>Calibri</vt:lpstr>
      <vt:lpstr>Calibri Light</vt:lpstr>
      <vt:lpstr>Wingdings</vt:lpstr>
      <vt:lpstr>Kantoorthema</vt:lpstr>
      <vt:lpstr>PowerPoint-presentatie</vt:lpstr>
      <vt:lpstr>Programma</vt:lpstr>
      <vt:lpstr>Financiën - Mijn leefomgeving</vt:lpstr>
      <vt:lpstr>Vorige week - Opdracht 1</vt:lpstr>
      <vt:lpstr>Vorige week - Opdracht 2</vt:lpstr>
      <vt:lpstr>Belasting Toegevoegde Waarde (BTW)</vt:lpstr>
      <vt:lpstr>Belasting Toegevoegde Waarde (BTW)</vt:lpstr>
      <vt:lpstr>Belasting Toegevoegde Waarde (BTW)</vt:lpstr>
      <vt:lpstr>Opdracht - Belasting Toegevoegde Waarde (BTW)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139</cp:revision>
  <dcterms:created xsi:type="dcterms:W3CDTF">2021-07-07T07:37:45Z</dcterms:created>
  <dcterms:modified xsi:type="dcterms:W3CDTF">2022-10-12T09:50:42Z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TriggerFlowInfo">
    <vt:lpwstr/>
  </property>
  <property fmtid="{D5CDD505-2E9C-101B-9397-08002B2CF9AE}" pid="4" name="_ExtendedDescription">
    <vt:lpwstr/>
  </property>
  <property fmtid="{D5CDD505-2E9C-101B-9397-08002B2CF9AE}" pid="5" name="MediaServiceImageTags">
    <vt:lpwstr/>
  </property>
</Properties>
</file>